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Montserrat" panose="00000500000000000000" pitchFamily="34" charset="0"/>
      <p:regular r:id="rId16"/>
      <p:bold r:id="rId17"/>
    </p:embeddedFont>
    <p:embeddedFont>
      <p:font typeface="Montserrat" panose="00000500000000000000" pitchFamily="34" charset="-122"/>
      <p:regular r:id="rId18"/>
    </p:embeddedFont>
    <p:embeddedFont>
      <p:font typeface="Montserrat" panose="00000500000000000000" pitchFamily="34" charset="-12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8: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0.000 127.000 24575,'3.000'0.000'0,"-1.000"1.000"0,0.000-1.000 0,0.000 1.000 0,0.000 0.000 0,0.000-1.000 0,0.000 1.000 0,0.000 0.000 0,0.000 0.000 0,0.000 0.000 0,0.000 0.000 0,0.000 1.000 0,0.000-1.000 0,-1.000 0.000 0,1.000 1.000 0,-1.000 0.000 0,1.000-1.000 0,2.000 4.000 0,21.000 33.000 0,-21.000-31.000 0,13.000 20.000 0,1.000 0.000 0,25.000 28.000 0,-37.000-48.000 0,-1.000 0.000 0,0.000 1.000 0,-1.000 0.000 0,1.000 0.000 0,-2.000 0.000 0,1.000 1.000 0,-1.000-1.000 0,0.000 1.000 0,-1.000 0.000 0,0.000 0.000 0,1.000 13.000 0,-1.000 10.000 0,-1.000-1.000 0,-3.000 33.000 0,-1.000-12.000 0,3.000-42.000 0,-1.000 0.000 0,-1.000-1.000 0,1.000 1.000 0,-2.000 0.000 0,1.000 0.000 0,-1.000-1.000 0,-1.000 1.000 0,0.000-1.000 0,0.000 0.000 0,-9.000 13.000 0,12.000-20.000 0,0.000-1.000 0,0.000 0.000 0,1.000 1.000 0,-1.000-1.000 0,0.000 1.000 0,1.000-1.000 0,-1.000 1.000 0,1.000-1.000 0,-1.000 1.000 0,1.000-1.000 0,0.000 1.000 0,-1.000-1.000 0,1.000 1.000 0,0.000 0.000 0,0.000-1.000 0,0.000 1.000 0,0.000-1.000 0,1.000 1.000 0,-1.000-1.000 0,0.000 1.000 0,1.000 0.000 0,-1.000-1.000 0,1.000 1.000 0,-1.000-1.000 0,2.000 2.000 0,0.000-1.000 0,0.000 0.000 0,0.000 0.000 0,0.000 0.000 0,0.000 0.000 0,0.000-1.000 0,0.000 1.000 0,1.000-1.000 0,-1.000 0.000 0,0.000 1.000 0,1.000-1.000 0,0.000 0.000 0,-1.000 0.000 0,5.000 0.000 0,7.000 2.000 0,1.000-1.000 0,-1.000 0.000 0,1.000-1.000 0,23.000-2.000 0,11.000-4.000 0,1.000-3.000 0,91.000-28.000 0,-94.000 22.000 0,1.000 3.000 0,0.000 1.000 0,58.000-4.000 0,-34.000 14.000 0,-51.000 1.000 0,0.000-1.000 0,0.000-1.000 0,0.000 0.000 0,38.000-9.000 0,-16.000 2.000 0,0.000 1.000 0,1.000 3.000 0,0.000 1.000 0,77.000 5.000 0,-34.000 0.000 0,-77.000-3.000 0,0.000 0.000 0,1.000-1.000 0,-2.000 0.000 0,1.000-1.000 0,0.000 0.000 0,0.000-1.000 0,-1.000 0.000 0,12.000-6.000 0,-10.000 4.000 0,0.000 1.000 0,1.000 0.000 0,0.000 1.000 0,0.000 0.000 0,17.000-2.000 0,49.000 0.000 0,21.000-3.000 0,3.000-3.000 0,0.000 4.000 0,142.000 9.000 0,-95.000 1.000 0,129.000-2.000 0,-261.000 2.000 0,-1.000 0.000 0,0.000 1.000 0,0.000 1.000 0,0.000 1.000 0,0.000 0.000 0,-1.000 1.000 0,21.000 11.000 0,33.000 11.000 0,-46.000-21.000 0,0.000-2.000 0,0.000 0.000 0,0.000-1.000 0,33.000 0.000 0,99.000-6.000 0,-58.000-1.000 0,370.000 3.000 0,-457.000-1.000 0,0.000-1.000 0,0.000 1.000 0,-1.000-2.000 0,1.000 0.000 0,-1.000 0.000 0,0.000 0.000 0,0.000-1.000 0,0.000-1.000 0,0.000 1.000 0,10.000-8.000 0,-5.000 3.000 0,2.000 0.000 0,18.000-6.000 0,7.000 0.000 0,-7.000 1.000 0,1.000 2.000 0,0.000 1.000 0,0.000 1.000 0,1.000 3.000 0,66.000-7.000 0,-18.000 16.000 0,49.000-3.000 0,-130.000 1.000 0,0.000-1.000 0,0.000 1.000 0,0.000-1.000 0,0.000 0.000 0,0.000 0.000 0,0.000 0.000 0,0.000 0.000 0,0.000-1.000 0,0.000 1.000 0,-1.000-1.000 0,1.000 0.000 0,-1.000 0.000 0,1.000 0.000 0,-1.000 0.000 0,1.000 0.000 0,-1.000 0.000 0,0.000 0.000 0,0.000-1.000 0,0.000 1.000 0,-1.000-1.000 0,1.000 0.000 0,0.000 1.000 0,-1.000-1.000 0,0.000 0.000 0,0.000 0.000 0,0.000 0.000 0,0.000 0.000 0,0.000 0.000 0,0.000 0.000 0,0.000-5.000 0,1.000-10.000 0,-1.000-1.000 0,0.000 0.000 0,-2.000 0.000 0,-2.000-20.000 0,1.000 5.000 0,1.000 18.000 0,1.000 1.000 0,-1.000 0.000 0,-5.000-27.000 0,5.000 38.000 0,0.000-1.000 0,-1.000 1.000 0,1.000 0.000 0,-1.000 0.000 0,0.000 0.000 0,0.000 0.000 0,0.000 0.000 0,-1.000 0.000 0,1.000 1.000 0,-1.000-1.000 0,0.000 1.000 0,0.000 0.000 0,-7.000-6.000 0,-74.000-61.000 0,68.000 59.000 0,9.000 5.000 0,-1.000 0.000 0,0.000 1.000 0,0.000 0.000 0,0.000 0.000 0,-1.000 1.000 0,0.000 0.000 0,0.000 0.000 0,0.000 1.000 0,0.000 0.000 0,-15.000-2.000 0,-42.000 0.000 0,-97.000 7.000 0,52.000 0.000 0,81.000-1.000 0,1.000 0.000 0,0.000 2.000 0,-50.000 11.000 0,-94.000 32.000 0,108.000-23.000 0,46.000-15.000 0,0.000-1.000 0,-1.000-1.000 0,-40.000 7.000 0,-26.000-8.000 0,-104.000-6.000 0,59.000-2.000 0,-613.000 3.000 0,730.000-1.000 0,0.000 0.000 0,0.000-1.000 0,0.000-1.000 0,0.000 0.000 0,0.000-1.000 0,1.000 0.000 0,-19.000-10.000 0,-5.000 0.000 0,3.000 3.000 0,0.000 1.000 0,0.000 2.000 0,-1.000 1.000 0,0.000 2.000 0,-1.000 1.000 0,-40.000 1.000 0,39.000 2.000 0,-64.000-12.000 0,60.000 6.000 0,-48.000-1.000 0,-517.000 6.000 0,289.000 4.000 0,312.000-2.000 0,-1.000 0.000 0,0.000 0.000 0,1.000 1.000 0,-1.000 0.000 0,1.000 0.000 0,-1.000 0.000 0,1.000 0.000 0,-11.000 5.000 0,14.000-4.000 0,-1.000-1.000 0,1.000 1.000 0,0.000 0.000 0,0.000-1.000 0,0.000 1.000 0,0.000 0.000 0,0.000 0.000 0,0.000 1.000 0,0.000-1.000 0,1.000 0.000 0,-1.000 1.000 0,1.000-1.000 0,-1.000 1.000 0,1.000-1.000 0,0.000 1.000 0,0.000 0.000 0,0.000-1.000 0,1.000 1.000 0,-2.000 5.000 0,1.000 4.000 0,-1.000 0.000 0,-1.000-1.000 0,0.000 1.000 0,0.000-1.000 0,-1.000 0.000 0,0.000 0.000 0,-1.000 0.000 0,-1.000-1.000 0,-12.000 19.000 0,12.000-21.000 0,1.000-1.000 0,0.000 1.000 0,1.000 0.000 0,0.000 0.000 0,0.000 0.000 0,0.000 0.000 0,-2.000 12.000 0,5.000-18.000 0,0.000 1.000 0,1.000-1.000 0,-1.000 0.000 0,1.000 0.000 0,0.000 1.000 0,0.000-1.000 0,0.000 0.000 0,0.000 0.000 0,0.000 1.000 0,0.000-1.000 0,0.000 0.000 0,1.000 1.000 0,-1.000-1.000 0,1.000 0.000 0,0.000 0.000 0,0.000 0.000 0,0.000 0.000 0,0.000 0.000 0,0.000 0.000 0,0.000 0.000 0,0.000 0.000 0,0.000 0.000 0,1.000 0.000 0,-1.000 0.000 0,1.000-1.000 0,0.000 1.000 0,-1.000-1.000 0,1.000 1.000 0,0.000-1.000 0,0.000 0.000 0,0.000 1.000 0,0.000-1.000 0,3.000 1.000 0,11.000 2.000 0,0.000 0.000 0,0.000-1.000 0,1.000-1.000 0,-1.000 0.000 0,0.000-2.000 0,1.000 1.000 0,-1.000-2.000 0,18.000-3.000 0,16.000 1.000 0,877.000 0.000 0,-496.000 5.000 0,1681.000-2.000-1365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8: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3.000 161.000 24575,'-1.000'61.000'0,"0.000"-29.000"0,0.000 1.000 0,3.000 0.000 0,1.000 0.000 0,8.000 38.000 0,28.000 82.000 0,-31.000-104.000 0,-7.000-37.000 0,1.000 0.000 0,0.000-1.000 0,0.000 1.000 0,6.000 15.000 0,-6.000-24.000 0,-1.000 0.000 0,1.000 0.000 0,-1.000 0.000 0,1.000 0.000 0,0.000-1.000 0,0.000 1.000 0,0.000 0.000 0,0.000-1.000 0,1.000 0.000 0,-1.000 1.000 0,1.000-1.000 0,-1.000 0.000 0,1.000 0.000 0,0.000 0.000 0,0.000-1.000 0,0.000 1.000 0,0.000-1.000 0,0.000 1.000 0,0.000-1.000 0,4.000 1.000 0,40.000 8.000 0,81.000 8.000 0,292.000-11.000 0,-243.000-9.000 0,1062.000 2.000 0,-1219.000-1.000 0,-1.000-1.000 0,0.000-1.000 0,23.000-6.000 0,-19.000 3.000 0,40.000-3.000 0,-30.000 5.000 0,44.000-10.000 0,-19.000 2.000 0,8.000-2.000 0,-41.000 8.000 0,0.000 1.000 0,32.000-3.000 0,59.000-7.000 0,3.000 0.000 0,263.000 13.000 0,-194.000 4.000 0,-161.000-4.000 0,0.000-1.000 0,1.000-1.000 0,-1.000-2.000 0,36.000-11.000 0,-35.000 8.000 0,-1.000 2.000 0,1.000 1.000 0,57.000-5.000 0,346.000 13.000 0,-416.000-1.000 0,0.000 0.000 0,0.000 2.000 0,23.000 5.000 0,-23.000-4.000 0,1.000 0.000 0,-1.000-2.000 0,17.000 2.000 0,-30.000-4.000 0,1.000 0.000 0,0.000-1.000 0,-1.000 1.000 0,1.000-1.000 0,-1.000 1.000 0,0.000-1.000 0,1.000 0.000 0,-1.000 0.000 0,1.000 0.000 0,-1.000 0.000 0,0.000 0.000 0,0.000 0.000 0,1.000-1.000 0,-1.000 1.000 0,0.000-1.000 0,0.000 1.000 0,-1.000-1.000 0,1.000 0.000 0,0.000 0.000 0,-1.000 0.000 0,1.000 0.000 0,-1.000 0.000 0,1.000 0.000 0,-1.000 0.000 0,0.000-1.000 0,0.000 1.000 0,0.000 0.000 0,0.000-1.000 0,0.000 1.000 0,-1.000-1.000 0,1.000 1.000 0,-1.000-1.000 0,1.000-2.000 0,1.000-12.000 0,0.000 0.000 0,-2.000-1.000 0,-2.000-32.000 0,1.000 29.000 0,-1.000-28.000 0,-1.000-62.000 0,4.000 99.000 0,0.000 1.000 0,1.000-1.000 0,0.000 0.000 0,1.000 1.000 0,0.000 0.000 0,1.000-1.000 0,6.000-12.000 0,-4.000 13.000 0,0.000-1.000 0,-1.000 0.000 0,-1.000 0.000 0,0.000 0.000 0,0.000-1.000 0,1.000-16.000 0,-4.000 27.000 0,-1.000-1.000 0,0.000 0.000 0,0.000 1.000 0,0.000-1.000 0,0.000 0.000 0,0.000 1.000 0,-1.000-1.000 0,1.000 0.000 0,-1.000 1.000 0,1.000-1.000 0,-1.000 1.000 0,0.000-1.000 0,0.000 1.000 0,0.000-1.000 0,-1.000 1.000 0,1.000 0.000 0,-1.000-1.000 0,1.000 1.000 0,-1.000 0.000 0,0.000 0.000 0,1.000 0.000 0,-1.000 0.000 0,0.000 0.000 0,0.000 1.000 0,0.000-1.000 0,-1.000 1.000 0,1.000-1.000 0,0.000 1.000 0,-1.000 0.000 0,1.000 0.000 0,-1.000 0.000 0,1.000 0.000 0,-1.000 0.000 0,1.000 0.000 0,-1.000 1.000 0,-3.000-1.000 0,-14.000-1.000 0,1.000 1.000 0,-1.000 0.000 0,0.000 2.000 0,1.000 0.000 0,-1.000 1.000 0,1.000 1.000 0,0.000 1.000 0,-20.000 6.000 0,31.000-8.000 0,-42.000 6.000 0,1.000-2.000 0,-1.000-2.000 0,-96.000-6.000 0,45.000-1.000 0,-13.000 1.000 0,-138.000 5.000 0,178.000 12.000 0,55.000-11.000 0,-1.000 1.000 0,-22.000 0.000 0,-333.000-2.000 0,192.000-5.000 0,-2220.000 2.000 0,2396.000 0.000 0,0.000 0.000 0,0.000 0.000 0,0.000 1.000 0,0.000 0.000 0,0.000 0.000 0,0.000 1.000 0,1.000 0.000 0,-1.000 0.000 0,-9.000 5.000 0,14.000-6.000 0,0.000 1.000 0,0.000-1.000 0,0.000 1.000 0,0.000 0.000 0,0.000-1.000 0,0.000 1.000 0,0.000 0.000 0,1.000 0.000 0,-1.000 0.000 0,1.000 0.000 0,-1.000 0.000 0,1.000 1.000 0,0.000-1.000 0,0.000 0.000 0,0.000 1.000 0,0.000-1.000 0,1.000 0.000 0,-1.000 1.000 0,0.000-1.000 0,1.000 1.000 0,0.000-1.000 0,0.000 1.000 0,0.000 0.000 0,0.000-1.000 0,0.000 1.000 0,0.000-1.000 0,0.000 1.000 0,1.000-1.000 0,0.000 4.000 0,27.000 95.000 0,-19.000-75.000 0,-1.000 0.000 0,-2.000 1.000 0,6.000 51.000 0,-11.000-70.000 0,0.000 0.000 0,0.000 0.000 0,1.000 0.000 0,0.000 0.000 0,0.000-1.000 0,1.000 1.000 0,0.000-1.000 0,0.000 1.000 0,1.000-1.000 0,0.000 0.000 0,7.000 9.000 0,-8.000-12.000 0,1.000 1.000 0,0.000-1.000 0,0.000 1.000 0,0.000-1.000 0,1.000 0.000 0,-1.000-1.000 0,1.000 1.000 0,0.000-1.000 0,0.000 0.000 0,0.000 0.000 0,1.000-1.000 0,-1.000 1.000 0,1.000-1.000 0,-1.000 0.000 0,1.000-1.000 0,6.000 2.000 0,23.000 0.000 0,0.000-2.000 0,48.000-4.000 0,-19.000 1.000 0,-43.000 0.000 0,0.000 0.000 0,36.000-10.000 0,-34.000 7.000 0,42.000-5.000 0,9.000 7.000 0,-26.000 1.000 0,83.000-12.000 0,-65.000 5.000 0,0.000 3.000 0,0.000 3.000 0,72.000 6.000 0,-15.000 0.000 0,2357.000-3.000 0,-2465.000 0.000-455,-1.000-1.000 0,23.000-4.000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8: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1.000 0.000 24575,'992.000'0.000'-1365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8: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1.000 624.000 24575,'3724.000'0.000'0,"-3694.000"-2.000"0,0.000-1.000 0,36.000-8.000 0,-34.000 5.000 0,53.000-4.000 0,-68.000 8.000 0,0.000 0.000 0,0.000-1.000 0,0.000-1.000 0,-1.000-1.000 0,25.000-10.000 0,-23.000 8.000 0,-1.000 1.000 0,1.000 0.000 0,0.000 2.000 0,32.000-5.000 0,130.000 10.000 0,9.000-2.000 0,-186.000 1.000 0,0.000 0.000 0,0.000-1.000 0,0.000 0.000 0,0.000 1.000 0,0.000-1.000 0,0.000 0.000 0,0.000 0.000 0,-1.000 0.000 0,1.000-1.000 0,0.000 1.000 0,-1.000-1.000 0,1.000 0.000 0,-1.000 1.000 0,1.000-1.000 0,-1.000 0.000 0,0.000 0.000 0,4.000-5.000 0,-3.000 3.000 0,-1.000-1.000 0,1.000 1.000 0,-1.000-1.000 0,0.000 1.000 0,0.000-1.000 0,0.000 0.000 0,-1.000 0.000 0,0.000 0.000 0,2.000-9.000 0,-2.000-1.000 0,-1.000 1.000 0,0.000-1.000 0,-1.000 1.000 0,0.000-1.000 0,-1.000 1.000 0,-7.000-25.000 0,6.000 28.000 0,0.000 0.000 0,-1.000 0.000 0,0.000 0.000 0,-1.000 1.000 0,0.000-1.000 0,-1.000 1.000 0,0.000 0.000 0,0.000 1.000 0,-1.000 0.000 0,-1.000 0.000 0,1.000 0.000 0,-16.000-12.000 0,17.000 16.000 0,-11.000-9.000 0,-35.000-23.000 0,45.000 32.000 0,-1.000 1.000 0,0.000 1.000 0,0.000 0.000 0,0.000 0.000 0,-1.000 0.000 0,1.000 1.000 0,-1.000 0.000 0,-9.000 0.000 0,-52.000-2.000 0,-83.000 7.000 0,34.000 0.000 0,41.000-4.000 0,22.000-1.000 0,-1.000 3.000 0,-91.000 13.000 0,83.000-4.000 0,-101.000 2.000 0,-70.000-13.000 0,81.000-2.000 0,-558.000 3.000 0,689.000-1.000 0,-1.000-2.000 0,-45.000-10.000 0,3.000-1.000 0,1.000 2.000 0,33.000 5.000 0,-52.000-4.000 0,-35.000-4.000 0,-2.000 0.000 0,93.000 12.000 0,-50.000-11.000 0,51.000 8.000 0,0.000 1.000 0,-31.000-1.000 0,-531.000 5.000 0,281.000 3.000 0,221.000-4.000 0,-102.000 5.000 0,188.000-3.000 0,-1.000 1.000 0,0.000-1.000 0,0.000 1.000 0,0.000-1.000 0,1.000 1.000 0,-1.000 0.000 0,0.000 0.000 0,1.000 1.000 0,-1.000-1.000 0,1.000 0.000 0,-1.000 1.000 0,1.000 0.000 0,0.000-1.000 0,-1.000 1.000 0,1.000 0.000 0,0.000 0.000 0,0.000 0.000 0,-1.000 3.000 0,0.000-1.000 0,0.000 1.000 0,1.000-1.000 0,0.000 1.000 0,0.000 0.000 0,0.000-1.000 0,0.000 1.000 0,1.000 0.000 0,0.000 0.000 0,-1.000 9.000 0,1.000-3.000 0,1.000-1.000 0,0.000 1.000 0,1.000 0.000 0,0.000-1.000 0,0.000 1.000 0,1.000-1.000 0,0.000 1.000 0,1.000-1.000 0,6.000 15.000 0,-5.000-19.000 0,0.000 0.000 0,0.000 0.000 0,1.000 0.000 0,0.000-1.000 0,0.000 0.000 0,0.000 0.000 0,0.000 0.000 0,1.000 0.000 0,6.000 3.000 0,-1.000 0.000 0,1.000-1.000 0,0.000 0.000 0,25.000 9.000 0,-14.000-10.000 0,0.000-2.000 0,1.000 0.000 0,-1.000-2.000 0,1.000 0.000 0,0.000-2.000 0,37.000-4.000 0,3.000 2.000 0,310.000 1.000 0,-355.000 2.000 0,0.000 1.000 0,0.000 1.000 0,23.000 6.000 0,-19.000-3.000 0,40.000 3.000 0,70.000-7.000 0,-85.000-3.000 0,-1.000 2.000 0,71.000 10.000 0,-34.000 0.000 0,1.000-4.000 0,121.000-5.000 0,-121.000-3.000 0,-67.000 2.000 0,0.000 1.000 0,0.000 0.000 0,27.000 9.000 0,-23.000-6.000 0,42.000 5.000 0,288.000-7.000 0,-180.000-5.000 0,988.000 2.000-1365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9: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0.000 623.000 24575,'2245.000'0.000'0,"-2234.000"-1.000"0,0.000-1.000 0,-1.000 1.000 0,1.000-2.000 0,0.000 0.000 0,-1.000 0.000 0,1.000-1.000 0,16.000-8.000 0,-14.000 6.000 0,1.000 0.000 0,0.000 1.000 0,21.000-5.000 0,28.000 3.000 0,0.000 2.000 0,116.000 7.000 0,-55.000 1.000 0,1456.000-3.000 0,-1576.000 0.000 0,1.000 0.000 0,-1.000 0.000 0,1.000 0.000 0,-1.000-1.000 0,1.000 1.000 0,-1.000-1.000 0,1.000 0.000 0,-1.000 0.000 0,0.000-1.000 0,1.000 0.000 0,-1.000 1.000 0,0.000-1.000 0,0.000-1.000 0,6.000-3.000 0,-8.000 3.000 0,1.000 0.000 0,0.000 0.000 0,-1.000-1.000 0,0.000 1.000 0,0.000-1.000 0,0.000 1.000 0,0.000-1.000 0,0.000 0.000 0,-1.000 0.000 0,0.000 0.000 0,0.000 0.000 0,0.000 0.000 0,0.000 0.000 0,-1.000 0.000 0,1.000 0.000 0,-1.000-6.000 0,2.000-11.000 0,-2.000 0.000 0,0.000 1.000 0,-4.000-29.000 0,2.000 42.000 0,1.000 1.000 0,-1.000-1.000 0,0.000 1.000 0,0.000 0.000 0,0.000 0.000 0,-1.000 0.000 0,0.000 0.000 0,-1.000 0.000 0,1.000 0.000 0,-1.000 1.000 0,0.000-1.000 0,0.000 1.000 0,-1.000 0.000 0,-7.000-6.000 0,4.000 5.000 0,0.000 0.000 0,0.000 1.000 0,-1.000 0.000 0,0.000 0.000 0,0.000 1.000 0,-1.000 0.000 0,1.000 1.000 0,-1.000 0.000 0,1.000 0.000 0,-1.000 1.000 0,-15.000-2.000 0,-10.000 2.000 0,-70.000 4.000 0,45.000 0.000 0,-21.000 0.000 0,-147.000-4.000 0,100.000-25.000 0,58.000 19.000 0,-69.000-17.000 0,121.000 19.000 0,1.000 0.000 0,-22.000-11.000 0,-12.000-5.000 0,25.000 13.000 0,-1.000 0.000 0,0.000 2.000 0,-1.000 1.000 0,1.000 1.000 0,-40.000-2.000 0,-99.000-13.000 0,95.000 9.000 0,-4.000-2.000 0,38.000 6.000 0,-72.000-5.000 0,-677.000 11.000 0,370.000 3.000 0,413.000-2.000 0,-83.000 0.000 0,-159.000 19.000 0,212.000-14.000 0,9.000-2.000 0,1.000 0.000 0,0.000 2.000 0,1.000 0.000 0,-1.000 2.000 0,1.000 1.000 0,0.000 0.000 0,-29.000 17.000 0,27.000-13.000 0,0.000-1.000 0,0.000-1.000 0,0.000-1.000 0,-1.000-1.000 0,-50.000 8.000 0,12.000-1.000 0,-4.000-3.000 0,51.000-11.000 0,1.000 2.000 0,-1.000 0.000 0,1.000 0.000 0,0.000 2.000 0,-27.000 11.000 0,25.000-8.000 0,0.000 0.000 0,-1.000-1.000 0,-26.000 6.000 0,41.000-12.000 0,0.000-1.000 0,0.000 1.000 0,0.000 1.000 0,0.000-1.000 0,0.000 0.000 0,1.000 0.000 0,-1.000 1.000 0,0.000 0.000 0,1.000 0.000 0,0.000-1.000 0,-1.000 1.000 0,1.000 1.000 0,0.000-1.000 0,0.000 0.000 0,0.000 0.000 0,0.000 1.000 0,0.000-1.000 0,-1.000 4.000 0,2.000-5.000 0,1.000 1.000 0,0.000 0.000 0,-1.000-1.000 0,1.000 1.000 0,0.000 0.000 0,0.000-1.000 0,0.000 1.000 0,0.000 0.000 0,0.000-1.000 0,0.000 1.000 0,0.000 0.000 0,0.000-1.000 0,1.000 1.000 0,-1.000-1.000 0,1.000 1.000 0,-1.000 0.000 0,1.000-1.000 0,0.000 1.000 0,-1.000-1.000 0,1.000 0.000 0,0.000 1.000 0,0.000-1.000 0,0.000 1.000 0,0.000-1.000 0,0.000 0.000 0,1.000 0.000 0,-1.000 0.000 0,0.000 0.000 0,0.000 0.000 0,1.000 0.000 0,-1.000 0.000 0,1.000 0.000 0,2.000 1.000 0,8.000 4.000 0,0.000 0.000 0,0.000 0.000 0,1.000-1.000 0,0.000-1.000 0,0.000 0.000 0,0.000-1.000 0,0.000 0.000 0,20.000 1.000 0,12.000-2.000 0,56.000-4.000 0,-65.000 0.000 0,1.000 2.000 0,58.000 6.000 0,-12.000 6.000 0,162.000 2.000 0,1645.000-17.000 181,-994.000 5.000-1727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9: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1.000 691.000 24575,'590.000'0.000'0,"-561.000"-1.000"0,1.000-2.000 0,34.000-8.000 0,-30.000 5.000 0,38.000-3.000 0,408.000 6.000 0,-248.000 6.000 0,2576.000-3.000 0,-2803.000 0.000 0,0.000 0.000 0,0.000 0.000 0,0.000-1.000 0,1.000 0.000 0,-1.000 1.000 0,0.000-2.000 0,0.000 1.000 0,-1.000 0.000 0,1.000-1.000 0,7.000-4.000 0,-9.000 5.000 0,-1.000-1.000 0,1.000 0.000 0,-1.000 0.000 0,0.000-1.000 0,0.000 1.000 0,0.000 0.000 0,0.000-1.000 0,0.000 1.000 0,-1.000-1.000 0,1.000 0.000 0,-1.000 1.000 0,0.000-1.000 0,1.000 0.000 0,-1.000 0.000 0,-1.000 0.000 0,1.000 0.000 0,0.000 0.000 0,0.000-6.000 0,3.000-40.000 0,-2.000-1.000 0,-6.000-74.000 0,-1.000 9.000 0,6.000 54.000 0,-2.000-62.000 0,0.000 120.000 0,1.000-1.000 0,-1.000 1.000 0,0.000 0.000 0,1.000 0.000 0,-2.000 0.000 0,1.000 0.000 0,0.000 0.000 0,0.000 0.000 0,-1.000 1.000 0,0.000-1.000 0,1.000 0.000 0,-1.000 1.000 0,0.000-1.000 0,0.000 1.000 0,-1.000 0.000 0,1.000-1.000 0,0.000 1.000 0,-1.000 0.000 0,0.000 1.000 0,1.000-1.000 0,-1.000 0.000 0,0.000 1.000 0,0.000-1.000 0,1.000 1.000 0,-1.000 0.000 0,0.000 0.000 0,-1.000 0.000 0,1.000 0.000 0,0.000 1.000 0,-4.000-1.000 0,-12.000-1.000 0,1.000 0.000 0,-1.000 2.000 0,0.000 0.000 0,-21.000 3.000 0,7.000 0.000 0,-133.000-3.000 0,-47.000 3.000 0,198.000-1.000 0,1.000 1.000 0,-1.000 0.000 0,1.000 1.000 0,0.000 1.000 0,-20.000 9.000 0,20.000-7.000 0,1.000-2.000 0,-1.000 0.000 0,-1.000-1.000 0,1.000 0.000 0,-23.000 3.000 0,-248.000-5.000 0,137.000-5.000 0,-2794.000 3.000 0,2936.000 0.000 0,1.000 0.000 0,0.000 0.000 0,0.000 1.000 0,0.000 0.000 0,-1.000 0.000 0,1.000 0.000 0,0.000 0.000 0,0.000 1.000 0,0.000 0.000 0,1.000 0.000 0,-10.000 5.000 0,12.000-5.000 0,0.000-1.000 0,0.000 1.000 0,0.000 0.000 0,1.000 0.000 0,-1.000 0.000 0,0.000 0.000 0,1.000 0.000 0,0.000 1.000 0,-1.000-1.000 0,1.000 0.000 0,0.000 1.000 0,0.000-1.000 0,0.000 1.000 0,1.000-1.000 0,-1.000 1.000 0,0.000-1.000 0,1.000 1.000 0,0.000-1.000 0,0.000 1.000 0,0.000 0.000 0,0.000-1.000 0,0.000 1.000 0,0.000-1.000 0,0.000 1.000 0,2.000 4.000 0,8.000 41.000 0,-3.000-16.000 0,-1.000 1.000 0,3.000 50.000 0,-8.000-52.000 0,2.000 1.000 0,1.000-1.000 0,1.000 0.000 0,17.000 55.000 0,-14.000-56.000 0,-5.000-20.000 0,-1.000 0.000 0,1.000 0.000 0,1.000-1.000 0,8.000 18.000 0,-10.000-25.000 0,0.000 1.000 0,0.000 0.000 0,0.000 0.000 0,0.000-1.000 0,1.000 1.000 0,-1.000-1.000 0,1.000 0.000 0,0.000 0.000 0,-1.000 0.000 0,1.000 0.000 0,0.000 0.000 0,0.000-1.000 0,0.000 1.000 0,0.000-1.000 0,1.000 0.000 0,-1.000 0.000 0,0.000 0.000 0,6.000 1.000 0,-1.000-1.000 0,0.000 0.000 0,-1.000-1.000 0,1.000 0.000 0,0.000 0.000 0,0.000 0.000 0,-1.000-1.000 0,1.000-1.000 0,0.000 1.000 0,-1.000-1.000 0,1.000 0.000 0,-1.000-1.000 0,0.000 0.000 0,1.000 0.000 0,-1.000 0.000 0,-1.000-1.000 0,1.000 0.000 0,-1.000-1.000 0,8.000-6.000 0,1.000-2.000 0,-1.000-1.000 0,-1.000-1.000 0,0.000 0.000 0,-1.000-1.000 0,-1.000 0.000 0,11.000-20.000 0,-20.000 33.000 0,0.000 0.000 0,-1.000 0.000 0,1.000 0.000 0,-1.000 0.000 0,1.000-1.000 0,-1.000 1.000 0,0.000 0.000 0,0.000-1.000 0,-1.000 1.000 0,1.000-1.000 0,-1.000 1.000 0,0.000-1.000 0,0.000-6.000 0,0.000 8.000 0,-1.000 0.000 0,0.000 0.000 0,0.000 1.000 0,0.000-1.000 0,0.000 0.000 0,0.000 0.000 0,0.000 1.000 0,0.000-1.000 0,0.000 1.000 0,0.000-1.000 0,-1.000 1.000 0,1.000 0.000 0,-1.000-1.000 0,1.000 1.000 0,-1.000 0.000 0,1.000 0.000 0,-1.000 0.000 0,0.000 0.000 0,0.000 0.000 0,1.000 1.000 0,-1.000-1.000 0,0.000 0.000 0,0.000 1.000 0,0.000-1.000 0,0.000 1.000 0,0.000 0.000 0,-2.000 0.000 0,-11.000-2.000 0,1.000 0.000 0,-1.000 1.000 0,-19.000 2.000 0,197.000 4.000 0,1050.000-5.000 0,-1171.000-2.000 0,69.000-13.000 0,-66.000 8.000 0,51.000-2.000 0,402.000 8.000 0,-236.000 3.000 0,-242.000-3.000 0,-1.000-1.000 0,0.000-1.000 0,23.000-6.000 0,-19.000 3.000 0,40.000-3.000 0,23.000 8.000 0,-65.000 2.000 0,0.000-1.000 0,-1.000-1.000 0,1.000 0.000 0,0.000-1.000 0,-1.000-2.000 0,1.000 0.000 0,26.000-9.000 0,-22.000 4.000 0,0.000 1.000 0,0.000 1.000 0,0.000 1.000 0,1.000 2.000 0,36.000-2.000 0,133.000 6.000 0,-82.000 3.000 0,-24.000-5.000 0,100.000 4.000 0,-163.000 3.000-1365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7T08:49: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83.000 534.000 24575,'76.000'1.000'0,"-32.000"1.000"0,0.000-2.000 0,0.000-2.000 0,66.000-12.000 0,-65.000 6.000 0,1.000 1.000 0,57.000 0.000 0,94.000 8.000 0,-67.000 2.000 0,676.000-3.000 0,-777.000-2.000 0,0.000-1.000 0,41.000-9.000 0,-39.000 6.000 0,57.000-4.000 0,458.000 9.000 0,-263.000 3.000 0,1336.000-2.000 0,-1615.000 0.000 0,1.000 0.000 0,-1.000 0.000 0,1.000 0.000 0,-1.000-1.000 0,0.000 1.000 0,1.000-1.000 0,-1.000 0.000 0,0.000-1.000 0,0.000 1.000 0,1.000-1.000 0,-1.000 1.000 0,0.000-1.000 0,-1.000 0.000 0,8.000-5.000 0,-8.000 4.000 0,-1.000-1.000 0,1.000 1.000 0,-1.000 0.000 0,0.000-1.000 0,0.000 1.000 0,0.000-1.000 0,0.000 0.000 0,0.000 0.000 0,-1.000 0.000 0,0.000 0.000 0,0.000 0.000 0,0.000 0.000 0,0.000 0.000 0,-1.000 0.000 0,0.000 0.000 0,0.000-5.000 0,-2.000-130.000 0,-1.000 56.000 0,3.000 77.000 0,0.000 0.000 0,-1.000-1.000 0,1.000 1.000 0,-1.000 0.000 0,-1.000 0.000 0,1.000 0.000 0,-1.000 0.000 0,-1.000 0.000 0,1.000 1.000 0,-1.000-1.000 0,1.000 1.000 0,-2.000-1.000 0,1.000 1.000 0,-1.000 0.000 0,1.000 0.000 0,-1.000 0.000 0,-1.000 1.000 0,1.000 0.000 0,0.000-1.000 0,-1.000 1.000 0,0.000 1.000 0,0.000-1.000 0,-1.000 1.000 0,1.000 0.000 0,-11.000-5.000 0,4.000 3.000 0,-1.000 1.000 0,1.000 0.000 0,-1.000 1.000 0,-1.000 0.000 0,1.000 1.000 0,-22.000-1.000 0,-85.000 5.000 0,56.000 1.000 0,-548.000-2.000 0,337.000-1.000 0,256.000 1.000 0,0.000 1.000 0,0.000 1.000 0,-24.000 6.000 0,21.000-4.000 0,-41.000 5.000 0,-292.000-7.000 0,183.000-6.000 0,-2274.000 3.000 0,2439.000 0.000 0,1.000 1.000 0,0.000-1.000 0,0.000 1.000 0,0.000 0.000 0,0.000 0.000 0,0.000 0.000 0,0.000 1.000 0,-8.000 4.000 0,13.000-6.000 0,-1.000 1.000 0,1.000 0.000 0,0.000 0.000 0,0.000-1.000 0,0.000 1.000 0,0.000 0.000 0,0.000 0.000 0,0.000 0.000 0,0.000 0.000 0,0.000 1.000 0,0.000-1.000 0,0.000 0.000 0,0.000 0.000 0,1.000 1.000 0,-1.000-1.000 0,1.000 0.000 0,-1.000 0.000 0,1.000 1.000 0,-1.000-1.000 0,1.000 1.000 0,0.000-1.000 0,-1.000 0.000 0,1.000 1.000 0,0.000-1.000 0,0.000 1.000 0,0.000-1.000 0,0.000 1.000 0,1.000-1.000 0,-1.000 1.000 0,0.000-1.000 0,1.000 0.000 0,-1.000 1.000 0,0.000-1.000 0,1.000 0.000 0,0.000 1.000 0,-1.000-1.000 0,1.000 0.000 0,0.000 0.000 0,0.000 1.000 0,-1.000-1.000 0,3.000 2.000 0,5.000 12.000 0,1.000-1.000 0,1.000 1.000 0,0.000-2.000 0,1.000 1.000 0,0.000-1.000 0,1.000-1.000 0,26.000 21.000 0,-28.000-26.000 0,-1.000 0.000 0,2.000-1.000 0,-1.000-1.000 0,1.000 1.000 0,0.000-2.000 0,0.000 1.000 0,0.000-2.000 0,0.000 0.000 0,1.000 0.000 0,0.000-1.000 0,-1.000 0.000 0,22.000 0.000 0,353.000-2.000 0,-163.000-2.000 0,546.000 2.000 0,-715.000 2.000 0,67.000 12.000 0,-65.000-6.000 0,61.000 1.000 0,687.000-9.000 0,-340.000-1.000 0,-430.000 3.000 0,66.000 11.000 0,11.000 2.000 0,10.000-16.000 0,-84.000-1.000 0,-1.000 2.000 0,1.000 1.000 0,44.000 7.000 0,-62.000-3.000 0,-1.000 0.000 0,26.000 12.000 0,-31.000-11.000 0,1.000-1.000 0,0.000 0.000 0,1.000-1.000 0,-1.000 0.000 0,22.000 2.000 0,18.000 1.000-1365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customXml" Target="../ink/ink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6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png"/><Relationship Id="rId2" Type="http://schemas.openxmlformats.org/officeDocument/2006/relationships/customXml" Target="../ink/ink7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14926"/>
            <a:ext cx="7627382" cy="29507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Recommender Systems: Big basket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3534937"/>
            <a:ext cx="7627382" cy="32338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anose="00000500000000000000" pitchFamily="34" charset="0"/>
              <a:ea typeface="Montserrat" panose="00000500000000000000" pitchFamily="34" charset="-122"/>
              <a:cs typeface="Montserrat" panose="00000500000000000000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anose="00000500000000000000" pitchFamily="34" charset="0"/>
              <a:ea typeface="Montserrat" panose="00000500000000000000" pitchFamily="34" charset="-122"/>
              <a:cs typeface="Montserrat" panose="00000500000000000000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Recommender systems are intelligent algorithms that suggest relevant items to users. They analyze user behavior and preferences to provide personalized recommendations, enhancing the shopping experience and increasing sales for e-commerce platforms like Big Basket.</a:t>
            </a:r>
            <a:endParaRPr lang="en-US" sz="1700" dirty="0">
              <a:solidFill>
                <a:srgbClr val="272525"/>
              </a:solidFill>
              <a:latin typeface="Montserrat" panose="00000500000000000000" pitchFamily="34" charset="0"/>
              <a:ea typeface="Montserrat" panose="00000500000000000000" pitchFamily="34" charset="-122"/>
              <a:cs typeface="Montserrat" panose="00000500000000000000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IN" altLang="en-US" sz="1700" dirty="0"/>
          </a:p>
          <a:p>
            <a:pPr marL="0" indent="0">
              <a:lnSpc>
                <a:spcPts val="2700"/>
              </a:lnSpc>
              <a:buNone/>
            </a:pPr>
            <a:r>
              <a:rPr lang="en-IN" altLang="en-US" sz="1700" dirty="0"/>
              <a:t>G Pavan Sujith</a:t>
            </a:r>
            <a:endParaRPr lang="en-IN" altLang="en-US" sz="1700" dirty="0"/>
          </a:p>
          <a:p>
            <a:pPr marL="0" indent="0">
              <a:lnSpc>
                <a:spcPts val="2700"/>
              </a:lnSpc>
              <a:buNone/>
            </a:pPr>
            <a:r>
              <a:rPr lang="en-IN" altLang="en-US" sz="1700" dirty="0"/>
              <a:t>AP22110010342</a:t>
            </a:r>
            <a:endParaRPr lang="en-IN" altLang="en-US" sz="1700" dirty="0"/>
          </a:p>
          <a:p>
            <a:pPr marL="0" indent="0">
              <a:lnSpc>
                <a:spcPts val="2700"/>
              </a:lnSpc>
              <a:buNone/>
            </a:pPr>
            <a:r>
              <a:rPr lang="en-IN" altLang="en-US" sz="1700" dirty="0"/>
              <a:t>CSE L</a:t>
            </a:r>
            <a:endParaRPr lang="en-IN" alt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6567845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12890678" y="7849203"/>
              <a:ext cx="1609200" cy="2818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12890678" y="7849203"/>
                <a:ext cx="1609200" cy="281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56598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Recommender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506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423285"/>
            <a:ext cx="121087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350657"/>
            <a:ext cx="300144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193024"/>
            <a:ext cx="3001447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Recommends items similar to those a user has liked in the past.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3506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423285"/>
            <a:ext cx="191572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35065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836789"/>
            <a:ext cx="3001447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Suggests items based on preferences of similar users.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69345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766078"/>
            <a:ext cx="18466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69345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Hybrid Approaches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179582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Combines multiple techniques for more accurate recommendations.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4066"/>
            <a:ext cx="131137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Big Basket: A Case Study in E-commerce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2097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Company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93788"/>
            <a:ext cx="4018359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Big Basket is India's largest online grocery store, offering a wide range of products.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20979"/>
            <a:ext cx="3530560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Recommendation Challenge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93788"/>
            <a:ext cx="4018359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With thousands of products, suggesting relevant items to each user is crucial for success.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2097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93788"/>
            <a:ext cx="4018359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Big Basket uses sophisticated recommender systems to personalize the shopping experience.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9" name="Ink 8"/>
              <p14:cNvContentPartPr/>
              <p14:nvPr/>
            </p14:nvContentPartPr>
            <p14:xfrm>
              <a:off x="12844958" y="7815003"/>
              <a:ext cx="1628640" cy="281880"/>
            </p14:xfrm>
          </p:contentPart>
        </mc:Choice>
        <mc:Fallback xmlns="">
          <p:pic>
            <p:nvPicPr>
              <p:cNvPr id="9" name="Ink 8"/>
            </p:nvPicPr>
            <p:blipFill>
              <a:blip r:embed="rId2"/>
            </p:blipFill>
            <p:spPr>
              <a:xfrm>
                <a:off x="12844958" y="7815003"/>
                <a:ext cx="1628640" cy="281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Ink 9"/>
              <p14:cNvContentPartPr/>
              <p14:nvPr/>
            </p14:nvContentPartPr>
            <p14:xfrm>
              <a:off x="12756758" y="7894923"/>
              <a:ext cx="357480" cy="36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4"/>
            </p:blipFill>
            <p:spPr>
              <a:xfrm>
                <a:off x="12756758" y="7894923"/>
                <a:ext cx="35748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04004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Content-Based Filtering in Big Basket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354342"/>
            <a:ext cx="30480" cy="5271254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5" name="Shape 2"/>
          <p:cNvSpPr/>
          <p:nvPr/>
        </p:nvSpPr>
        <p:spPr>
          <a:xfrm>
            <a:off x="6782872" y="282654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6" name="Shape 3"/>
          <p:cNvSpPr/>
          <p:nvPr/>
        </p:nvSpPr>
        <p:spPr>
          <a:xfrm>
            <a:off x="6325910" y="25980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2670691"/>
            <a:ext cx="121087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57091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Item Profiling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3057049"/>
            <a:ext cx="611088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Big Basket creates detailed profiles for each product, including attributes like category and nutritional info.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65582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11" name="Shape 8"/>
          <p:cNvSpPr/>
          <p:nvPr/>
        </p:nvSpPr>
        <p:spPr>
          <a:xfrm>
            <a:off x="6325910" y="442733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499967"/>
            <a:ext cx="191572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40019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Preferences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886325"/>
            <a:ext cx="611088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system analyzes user behavior to understand individual preferences and dietary requirements.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48509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16" name="Shape 13"/>
          <p:cNvSpPr/>
          <p:nvPr/>
        </p:nvSpPr>
        <p:spPr>
          <a:xfrm>
            <a:off x="6325910" y="625661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6329243"/>
            <a:ext cx="18466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622946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Matching Algorithm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715601"/>
            <a:ext cx="611088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Recommendations are generated by matching user preferences with item profiles.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0" name="Ink 19"/>
              <p14:cNvContentPartPr/>
              <p14:nvPr/>
            </p14:nvContentPartPr>
            <p14:xfrm>
              <a:off x="12823718" y="7838043"/>
              <a:ext cx="1676880" cy="22464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3"/>
            </p:blipFill>
            <p:spPr>
              <a:xfrm>
                <a:off x="12823718" y="7838043"/>
                <a:ext cx="1676880" cy="224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67170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Content-Based Filtering: Big Basket Example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17507"/>
            <a:ext cx="3705463" cy="2315647"/>
          </a:xfrm>
          <a:prstGeom prst="roundRect">
            <a:avLst>
              <a:gd name="adj" fmla="val 8421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134082"/>
            <a:ext cx="3272314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Past Purchase: Organic Apples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976449"/>
            <a:ext cx="3272314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system identifies key attributes: organic, fruit, health-conscious.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917507"/>
            <a:ext cx="3705463" cy="2315647"/>
          </a:xfrm>
          <a:prstGeom prst="roundRect">
            <a:avLst>
              <a:gd name="adj" fmla="val 8421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134082"/>
            <a:ext cx="3272314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Recommendation: Organic Bananas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976449"/>
            <a:ext cx="3272314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Similar attributes are matched to suggest relevant products.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449729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66630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Results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6152436"/>
            <a:ext cx="719423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Users receive tailored suggestions that align with their preferences and buying history.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3" name="Ink 12"/>
              <p14:cNvContentPartPr/>
              <p14:nvPr/>
            </p14:nvContentPartPr>
            <p14:xfrm>
              <a:off x="12834878" y="7827243"/>
              <a:ext cx="1631520" cy="22428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3"/>
            </p:blipFill>
            <p:spPr>
              <a:xfrm>
                <a:off x="12834878" y="7827243"/>
                <a:ext cx="1631520" cy="224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39842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Collaborative Filtering in Big Basket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60675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Similarity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092887"/>
            <a:ext cx="621923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Big Basket identifies users with similar shopping patterns and preferences.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33994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Item Rating Prediction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826079"/>
            <a:ext cx="621923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system predicts how a user might rate items based on similar users' ratings.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6073140"/>
            <a:ext cx="367700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Recommendation Generation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559272"/>
            <a:ext cx="621923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High-rated items from similar users are recommended to the target user.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" name="Ink 12"/>
              <p14:cNvContentPartPr/>
              <p14:nvPr/>
            </p14:nvContentPartPr>
            <p14:xfrm>
              <a:off x="12868358" y="7824723"/>
              <a:ext cx="1598040" cy="25128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6"/>
            </p:blipFill>
            <p:spPr>
              <a:xfrm>
                <a:off x="12868358" y="7824723"/>
                <a:ext cx="1598040" cy="251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09787"/>
            <a:ext cx="10868977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Collaborative Filtering: Big Basket Example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047417"/>
            <a:ext cx="13113782" cy="1880473"/>
          </a:xfrm>
          <a:prstGeom prst="roundRect">
            <a:avLst>
              <a:gd name="adj" fmla="val 103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5055037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983813" y="5192554"/>
            <a:ext cx="392834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User 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352931" y="5192554"/>
            <a:ext cx="392453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User B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718238" y="5192554"/>
            <a:ext cx="392834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User C (Target)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5929" y="5676781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983813" y="5814298"/>
            <a:ext cx="392834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Bread, Milk, Eggs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352931" y="5814298"/>
            <a:ext cx="392453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Bread, Milk, Cheese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718238" y="5814298"/>
            <a:ext cx="392834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Bread, Milk, ?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5929" y="6298525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983813" y="6436043"/>
            <a:ext cx="392834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Recommendation: Cheese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5352931" y="6436043"/>
            <a:ext cx="392453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Recommendation: Eggs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9718238" y="6436043"/>
            <a:ext cx="392834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Recommendation: Eggs or Cheese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7" name="Ink 16"/>
              <p14:cNvContentPartPr/>
              <p14:nvPr/>
            </p14:nvContentPartPr>
            <p14:xfrm>
              <a:off x="12860798" y="7870443"/>
              <a:ext cx="1626840" cy="19332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3"/>
            </p:blipFill>
            <p:spPr>
              <a:xfrm>
                <a:off x="12860798" y="7870443"/>
                <a:ext cx="1626840" cy="193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276" y="600075"/>
            <a:ext cx="7781449" cy="12806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Future of Recommender Systems in E-commerce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76" y="2172653"/>
            <a:ext cx="486608" cy="486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1276" y="2853928"/>
            <a:ext cx="2561392" cy="3200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Integration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81276" y="3290768"/>
            <a:ext cx="7781449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Advanced AI will enhance recommendation accuracy and personalization.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6" y="4186238"/>
            <a:ext cx="486608" cy="486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1276" y="4867513"/>
            <a:ext cx="2561392" cy="3200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Virtual Shopping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81276" y="5304353"/>
            <a:ext cx="7781449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VR and AR will create immersive, personalized shopping experiences.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6" y="6199823"/>
            <a:ext cx="486608" cy="486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276" y="6881098"/>
            <a:ext cx="2561392" cy="3200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Privacy-Focused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81276" y="7317938"/>
            <a:ext cx="7781449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New techniques will balance personalization with user data protection.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1035" cy="81070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2505</Words>
  <Application>WPS Presentation</Application>
  <PresentationFormat>Custom</PresentationFormat>
  <Paragraphs>125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Barlow Bold</vt:lpstr>
      <vt:lpstr>Segoe Print</vt:lpstr>
      <vt:lpstr>Barlow Bold</vt:lpstr>
      <vt:lpstr>Barlow Bold</vt:lpstr>
      <vt:lpstr>Montserrat</vt:lpstr>
      <vt:lpstr>Montserrat</vt:lpstr>
      <vt:lpstr>Montserrat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Pavan Sujith Pavan Sujith</cp:lastModifiedBy>
  <cp:revision>4</cp:revision>
  <dcterms:created xsi:type="dcterms:W3CDTF">2024-11-07T04:10:00Z</dcterms:created>
  <dcterms:modified xsi:type="dcterms:W3CDTF">2024-11-07T09:26:26Z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7DDE7B7878B042259883D77DFF7B8F36_12</vt:lpwstr>
  </property>
  <property fmtid="{D5CDD505-2E9C-101B-9397-08002B2CF9AE}" pid="3" name="KSOProductBuildVer">
    <vt:lpwstr>1033-12.2.0.18607</vt:lpwstr>
  </property>
</Properties>
</file>